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62" r:id="rId6"/>
    <p:sldId id="259" r:id="rId7"/>
    <p:sldId id="260" r:id="rId8"/>
    <p:sldId id="261" r:id="rId9"/>
  </p:sldIdLst>
  <p:sldSz cx="10080625" cy="7559675"/>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1416" y="-72"/>
      </p:cViewPr>
      <p:guideLst>
        <p:guide orient="horz" pos="2381"/>
        <p:guide pos="317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26" name="PlaceHolder 2"/>
          <p:cNvSpPr>
            <a:spLocks noGrp="1"/>
          </p:cNvSpPr>
          <p:nvPr>
            <p:ph type="body"/>
          </p:nvPr>
        </p:nvSpPr>
        <p:spPr>
          <a:xfrm>
            <a:off x="504000" y="1768680"/>
            <a:ext cx="907164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27" name="PlaceHolder 3"/>
          <p:cNvSpPr>
            <a:spLocks noGrp="1"/>
          </p:cNvSpPr>
          <p:nvPr>
            <p:ph type="body"/>
          </p:nvPr>
        </p:nvSpPr>
        <p:spPr>
          <a:xfrm>
            <a:off x="504000" y="4058640"/>
            <a:ext cx="907164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29" name="PlaceHolder 2"/>
          <p:cNvSpPr>
            <a:spLocks noGrp="1"/>
          </p:cNvSpPr>
          <p:nvPr>
            <p:ph type="body"/>
          </p:nvPr>
        </p:nvSpPr>
        <p:spPr>
          <a:xfrm>
            <a:off x="504000" y="176868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30" name="PlaceHolder 3"/>
          <p:cNvSpPr>
            <a:spLocks noGrp="1"/>
          </p:cNvSpPr>
          <p:nvPr>
            <p:ph type="body"/>
          </p:nvPr>
        </p:nvSpPr>
        <p:spPr>
          <a:xfrm>
            <a:off x="5152680" y="176868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31" name="PlaceHolder 4"/>
          <p:cNvSpPr>
            <a:spLocks noGrp="1"/>
          </p:cNvSpPr>
          <p:nvPr>
            <p:ph type="body"/>
          </p:nvPr>
        </p:nvSpPr>
        <p:spPr>
          <a:xfrm>
            <a:off x="5152680" y="405864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32" name="PlaceHolder 5"/>
          <p:cNvSpPr>
            <a:spLocks noGrp="1"/>
          </p:cNvSpPr>
          <p:nvPr>
            <p:ph type="body"/>
          </p:nvPr>
        </p:nvSpPr>
        <p:spPr>
          <a:xfrm>
            <a:off x="504000" y="405864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34" name="PlaceHolder 2"/>
          <p:cNvSpPr>
            <a:spLocks noGrp="1"/>
          </p:cNvSpPr>
          <p:nvPr>
            <p:ph type="body"/>
          </p:nvPr>
        </p:nvSpPr>
        <p:spPr>
          <a:xfrm>
            <a:off x="504000" y="1768680"/>
            <a:ext cx="907164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35" name="PlaceHolder 3"/>
          <p:cNvSpPr>
            <a:spLocks noGrp="1"/>
          </p:cNvSpPr>
          <p:nvPr>
            <p:ph type="body"/>
          </p:nvPr>
        </p:nvSpPr>
        <p:spPr>
          <a:xfrm>
            <a:off x="504000" y="1768680"/>
            <a:ext cx="907164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pic>
        <p:nvPicPr>
          <p:cNvPr id="36" name="Picture 35"/>
          <p:cNvPicPr/>
          <p:nvPr/>
        </p:nvPicPr>
        <p:blipFill>
          <a:blip r:embed="rId2"/>
          <a:stretch/>
        </p:blipFill>
        <p:spPr>
          <a:xfrm>
            <a:off x="2292480" y="1768320"/>
            <a:ext cx="5494320" cy="4383720"/>
          </a:xfrm>
          <a:prstGeom prst="rect">
            <a:avLst/>
          </a:prstGeom>
          <a:ln>
            <a:noFill/>
          </a:ln>
        </p:spPr>
      </p:pic>
      <p:pic>
        <p:nvPicPr>
          <p:cNvPr id="37" name="Picture 36"/>
          <p:cNvPicPr/>
          <p:nvPr/>
        </p:nvPicPr>
        <p:blipFill>
          <a:blip r:embed="rId2"/>
          <a:stretch/>
        </p:blipFill>
        <p:spPr>
          <a:xfrm>
            <a:off x="2292480" y="1768320"/>
            <a:ext cx="5494320" cy="438372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43" name="PlaceHolder 2"/>
          <p:cNvSpPr>
            <a:spLocks noGrp="1"/>
          </p:cNvSpPr>
          <p:nvPr>
            <p:ph type="subTitle"/>
          </p:nvPr>
        </p:nvSpPr>
        <p:spPr>
          <a:xfrm>
            <a:off x="504000" y="1768680"/>
            <a:ext cx="9071640" cy="4383720"/>
          </a:xfrm>
          <a:prstGeom prst="rect">
            <a:avLst/>
          </a:prstGeom>
        </p:spPr>
        <p:txBody>
          <a:bodyPr lIns="0" tIns="0" rIns="0" bIns="0" anchor="ctr"/>
          <a:lstStyle/>
          <a:p>
            <a:pPr algn="ctr"/>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45" name="PlaceHolder 2"/>
          <p:cNvSpPr>
            <a:spLocks noGrp="1"/>
          </p:cNvSpPr>
          <p:nvPr>
            <p:ph type="body"/>
          </p:nvPr>
        </p:nvSpPr>
        <p:spPr>
          <a:xfrm>
            <a:off x="504000" y="1768680"/>
            <a:ext cx="907164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47" name="PlaceHolder 2"/>
          <p:cNvSpPr>
            <a:spLocks noGrp="1"/>
          </p:cNvSpPr>
          <p:nvPr>
            <p:ph type="body"/>
          </p:nvPr>
        </p:nvSpPr>
        <p:spPr>
          <a:xfrm>
            <a:off x="504000" y="1768680"/>
            <a:ext cx="442692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48" name="PlaceHolder 3"/>
          <p:cNvSpPr>
            <a:spLocks noGrp="1"/>
          </p:cNvSpPr>
          <p:nvPr>
            <p:ph type="body"/>
          </p:nvPr>
        </p:nvSpPr>
        <p:spPr>
          <a:xfrm>
            <a:off x="5152680" y="1768680"/>
            <a:ext cx="442692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04000" y="301320"/>
            <a:ext cx="9071280" cy="5846760"/>
          </a:xfrm>
          <a:prstGeom prst="rect">
            <a:avLst/>
          </a:prstGeom>
        </p:spPr>
        <p:txBody>
          <a:bodyPr lIns="0" tIns="0" rIns="0" bIns="0" anchor="ctr"/>
          <a:lstStyle/>
          <a:p>
            <a:pPr algn="ctr"/>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76868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04000" y="405864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1768680"/>
            <a:ext cx="442692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5" name="PlaceHolder 2"/>
          <p:cNvSpPr>
            <a:spLocks noGrp="1"/>
          </p:cNvSpPr>
          <p:nvPr>
            <p:ph type="subTitle"/>
          </p:nvPr>
        </p:nvSpPr>
        <p:spPr>
          <a:xfrm>
            <a:off x="504000" y="1768680"/>
            <a:ext cx="9071640" cy="4383720"/>
          </a:xfrm>
          <a:prstGeom prst="rect">
            <a:avLst/>
          </a:prstGeom>
        </p:spPr>
        <p:txBody>
          <a:bodyPr lIns="0" tIns="0" rIns="0" bIns="0" anchor="ctr"/>
          <a:lstStyle/>
          <a:p>
            <a:pPr algn="ctr"/>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768680"/>
            <a:ext cx="442692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76868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152680" y="405864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76868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152680" y="176868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62" name="PlaceHolder 4"/>
          <p:cNvSpPr>
            <a:spLocks noGrp="1"/>
          </p:cNvSpPr>
          <p:nvPr>
            <p:ph type="body"/>
          </p:nvPr>
        </p:nvSpPr>
        <p:spPr>
          <a:xfrm>
            <a:off x="504000" y="4058640"/>
            <a:ext cx="907164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64" name="PlaceHolder 2"/>
          <p:cNvSpPr>
            <a:spLocks noGrp="1"/>
          </p:cNvSpPr>
          <p:nvPr>
            <p:ph type="body"/>
          </p:nvPr>
        </p:nvSpPr>
        <p:spPr>
          <a:xfrm>
            <a:off x="504000" y="1768680"/>
            <a:ext cx="907164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65" name="PlaceHolder 3"/>
          <p:cNvSpPr>
            <a:spLocks noGrp="1"/>
          </p:cNvSpPr>
          <p:nvPr>
            <p:ph type="body"/>
          </p:nvPr>
        </p:nvSpPr>
        <p:spPr>
          <a:xfrm>
            <a:off x="504000" y="4058640"/>
            <a:ext cx="907164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67" name="PlaceHolder 2"/>
          <p:cNvSpPr>
            <a:spLocks noGrp="1"/>
          </p:cNvSpPr>
          <p:nvPr>
            <p:ph type="body"/>
          </p:nvPr>
        </p:nvSpPr>
        <p:spPr>
          <a:xfrm>
            <a:off x="504000" y="176868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68" name="PlaceHolder 3"/>
          <p:cNvSpPr>
            <a:spLocks noGrp="1"/>
          </p:cNvSpPr>
          <p:nvPr>
            <p:ph type="body"/>
          </p:nvPr>
        </p:nvSpPr>
        <p:spPr>
          <a:xfrm>
            <a:off x="5152680" y="176868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69" name="PlaceHolder 4"/>
          <p:cNvSpPr>
            <a:spLocks noGrp="1"/>
          </p:cNvSpPr>
          <p:nvPr>
            <p:ph type="body"/>
          </p:nvPr>
        </p:nvSpPr>
        <p:spPr>
          <a:xfrm>
            <a:off x="5152680" y="405864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70" name="PlaceHolder 5"/>
          <p:cNvSpPr>
            <a:spLocks noGrp="1"/>
          </p:cNvSpPr>
          <p:nvPr>
            <p:ph type="body"/>
          </p:nvPr>
        </p:nvSpPr>
        <p:spPr>
          <a:xfrm>
            <a:off x="504000" y="405864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72" name="PlaceHolder 2"/>
          <p:cNvSpPr>
            <a:spLocks noGrp="1"/>
          </p:cNvSpPr>
          <p:nvPr>
            <p:ph type="body"/>
          </p:nvPr>
        </p:nvSpPr>
        <p:spPr>
          <a:xfrm>
            <a:off x="504000" y="1768680"/>
            <a:ext cx="907164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73" name="PlaceHolder 3"/>
          <p:cNvSpPr>
            <a:spLocks noGrp="1"/>
          </p:cNvSpPr>
          <p:nvPr>
            <p:ph type="body"/>
          </p:nvPr>
        </p:nvSpPr>
        <p:spPr>
          <a:xfrm>
            <a:off x="504000" y="1768680"/>
            <a:ext cx="907164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pic>
        <p:nvPicPr>
          <p:cNvPr id="74" name="Picture 73"/>
          <p:cNvPicPr/>
          <p:nvPr/>
        </p:nvPicPr>
        <p:blipFill>
          <a:blip r:embed="rId2"/>
          <a:stretch/>
        </p:blipFill>
        <p:spPr>
          <a:xfrm>
            <a:off x="2292480" y="1768320"/>
            <a:ext cx="5494320" cy="4383720"/>
          </a:xfrm>
          <a:prstGeom prst="rect">
            <a:avLst/>
          </a:prstGeom>
          <a:ln>
            <a:noFill/>
          </a:ln>
        </p:spPr>
      </p:pic>
      <p:pic>
        <p:nvPicPr>
          <p:cNvPr id="75" name="Picture 74"/>
          <p:cNvPicPr/>
          <p:nvPr/>
        </p:nvPicPr>
        <p:blipFill>
          <a:blip r:embed="rId2"/>
          <a:stretch/>
        </p:blipFill>
        <p:spPr>
          <a:xfrm>
            <a:off x="2292480" y="1768320"/>
            <a:ext cx="5494320" cy="438372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504000" y="1768680"/>
            <a:ext cx="907164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9" name="PlaceHolder 2"/>
          <p:cNvSpPr>
            <a:spLocks noGrp="1"/>
          </p:cNvSpPr>
          <p:nvPr>
            <p:ph type="body"/>
          </p:nvPr>
        </p:nvSpPr>
        <p:spPr>
          <a:xfrm>
            <a:off x="504000" y="1768680"/>
            <a:ext cx="442692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10" name="PlaceHolder 3"/>
          <p:cNvSpPr>
            <a:spLocks noGrp="1"/>
          </p:cNvSpPr>
          <p:nvPr>
            <p:ph type="body"/>
          </p:nvPr>
        </p:nvSpPr>
        <p:spPr>
          <a:xfrm>
            <a:off x="5152680" y="1768680"/>
            <a:ext cx="442692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504000" y="301320"/>
            <a:ext cx="9071280" cy="5846760"/>
          </a:xfrm>
          <a:prstGeom prst="rect">
            <a:avLst/>
          </a:prstGeom>
        </p:spPr>
        <p:txBody>
          <a:bodyPr lIns="0" tIns="0" rIns="0" bIns="0" anchor="ctr"/>
          <a:lstStyle/>
          <a:p>
            <a:pPr algn="ctr"/>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14" name="PlaceHolder 2"/>
          <p:cNvSpPr>
            <a:spLocks noGrp="1"/>
          </p:cNvSpPr>
          <p:nvPr>
            <p:ph type="body"/>
          </p:nvPr>
        </p:nvSpPr>
        <p:spPr>
          <a:xfrm>
            <a:off x="504000" y="176868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15" name="PlaceHolder 3"/>
          <p:cNvSpPr>
            <a:spLocks noGrp="1"/>
          </p:cNvSpPr>
          <p:nvPr>
            <p:ph type="body"/>
          </p:nvPr>
        </p:nvSpPr>
        <p:spPr>
          <a:xfrm>
            <a:off x="504000" y="405864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16" name="PlaceHolder 4"/>
          <p:cNvSpPr>
            <a:spLocks noGrp="1"/>
          </p:cNvSpPr>
          <p:nvPr>
            <p:ph type="body"/>
          </p:nvPr>
        </p:nvSpPr>
        <p:spPr>
          <a:xfrm>
            <a:off x="5152680" y="1768680"/>
            <a:ext cx="442692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18" name="PlaceHolder 2"/>
          <p:cNvSpPr>
            <a:spLocks noGrp="1"/>
          </p:cNvSpPr>
          <p:nvPr>
            <p:ph type="body"/>
          </p:nvPr>
        </p:nvSpPr>
        <p:spPr>
          <a:xfrm>
            <a:off x="504000" y="1768680"/>
            <a:ext cx="4426920" cy="4383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19" name="PlaceHolder 3"/>
          <p:cNvSpPr>
            <a:spLocks noGrp="1"/>
          </p:cNvSpPr>
          <p:nvPr>
            <p:ph type="body"/>
          </p:nvPr>
        </p:nvSpPr>
        <p:spPr>
          <a:xfrm>
            <a:off x="5152680" y="176868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20" name="PlaceHolder 4"/>
          <p:cNvSpPr>
            <a:spLocks noGrp="1"/>
          </p:cNvSpPr>
          <p:nvPr>
            <p:ph type="body"/>
          </p:nvPr>
        </p:nvSpPr>
        <p:spPr>
          <a:xfrm>
            <a:off x="5152680" y="405864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22" name="PlaceHolder 2"/>
          <p:cNvSpPr>
            <a:spLocks noGrp="1"/>
          </p:cNvSpPr>
          <p:nvPr>
            <p:ph type="body"/>
          </p:nvPr>
        </p:nvSpPr>
        <p:spPr>
          <a:xfrm>
            <a:off x="504000" y="176868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23" name="PlaceHolder 3"/>
          <p:cNvSpPr>
            <a:spLocks noGrp="1"/>
          </p:cNvSpPr>
          <p:nvPr>
            <p:ph type="body"/>
          </p:nvPr>
        </p:nvSpPr>
        <p:spPr>
          <a:xfrm>
            <a:off x="5152680" y="1768680"/>
            <a:ext cx="442692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24" name="PlaceHolder 4"/>
          <p:cNvSpPr>
            <a:spLocks noGrp="1"/>
          </p:cNvSpPr>
          <p:nvPr>
            <p:ph type="body"/>
          </p:nvPr>
        </p:nvSpPr>
        <p:spPr>
          <a:xfrm>
            <a:off x="504000" y="4058640"/>
            <a:ext cx="9071640" cy="209088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D85C6"/>
        </a:solidFill>
        <a:effectLst/>
      </p:bgPr>
    </p:bg>
    <p:spTree>
      <p:nvGrpSpPr>
        <p:cNvPr id="1" name=""/>
        <p:cNvGrpSpPr/>
        <p:nvPr/>
      </p:nvGrpSpPr>
      <p:grpSpPr>
        <a:xfrm>
          <a:off x="0" y="0"/>
          <a:ext cx="0" cy="0"/>
          <a:chOff x="0" y="0"/>
          <a:chExt cx="0" cy="0"/>
        </a:xfrm>
      </p:grpSpPr>
      <p:pic>
        <p:nvPicPr>
          <p:cNvPr id="4" name="Shape 6"/>
          <p:cNvPicPr/>
          <p:nvPr/>
        </p:nvPicPr>
        <p:blipFill>
          <a:blip r:embed="rId14"/>
          <a:srcRect r="3296" b="3297"/>
          <a:stretch/>
        </p:blipFill>
        <p:spPr>
          <a:xfrm>
            <a:off x="0" y="0"/>
            <a:ext cx="10075680" cy="7555680"/>
          </a:xfrm>
          <a:prstGeom prst="rect">
            <a:avLst/>
          </a:prstGeom>
          <a:ln>
            <a:noFill/>
          </a:ln>
        </p:spPr>
      </p:pic>
      <p:sp>
        <p:nvSpPr>
          <p:cNvPr id="5" name="CustomShape 1"/>
          <p:cNvSpPr/>
          <p:nvPr/>
        </p:nvSpPr>
        <p:spPr>
          <a:xfrm>
            <a:off x="141480" y="141480"/>
            <a:ext cx="9795240" cy="7264440"/>
          </a:xfrm>
          <a:prstGeom prst="rect">
            <a:avLst/>
          </a:prstGeom>
          <a:noFill/>
          <a:ln w="9360">
            <a:solidFill>
              <a:srgbClr val="FFFFFF"/>
            </a:solidFill>
            <a:round/>
          </a:ln>
        </p:spPr>
        <p:style>
          <a:lnRef idx="0">
            <a:scrgbClr r="0" g="0" b="0"/>
          </a:lnRef>
          <a:fillRef idx="0">
            <a:scrgbClr r="0" g="0" b="0"/>
          </a:fillRef>
          <a:effectRef idx="0">
            <a:scrgbClr r="0" g="0" b="0"/>
          </a:effectRef>
          <a:fontRef idx="minor"/>
        </p:style>
      </p:sp>
      <p:sp>
        <p:nvSpPr>
          <p:cNvPr id="2" name="PlaceHolder 2"/>
          <p:cNvSpPr>
            <a:spLocks noGrp="1"/>
          </p:cNvSpPr>
          <p:nvPr>
            <p:ph type="title"/>
          </p:nvPr>
        </p:nvSpPr>
        <p:spPr>
          <a:xfrm>
            <a:off x="504000" y="301320"/>
            <a:ext cx="9072000" cy="1261800"/>
          </a:xfrm>
          <a:prstGeom prst="rect">
            <a:avLst/>
          </a:prstGeom>
        </p:spPr>
        <p:txBody>
          <a:bodyPr lIns="0" tIns="0" rIns="0" bIns="0" anchor="ctr"/>
          <a:lstStyle/>
          <a:p>
            <a:pPr algn="ctr"/>
            <a:r>
              <a:rPr lang="en-IN" sz="4400" b="0" strike="noStrike" spc="-1">
                <a:solidFill>
                  <a:srgbClr val="000000"/>
                </a:solidFill>
                <a:uFill>
                  <a:solidFill>
                    <a:srgbClr val="FFFFFF"/>
                  </a:solidFill>
                </a:uFill>
                <a:latin typeface="Arial"/>
              </a:rPr>
              <a:t>Click to edit the title text format</a:t>
            </a:r>
          </a:p>
        </p:txBody>
      </p:sp>
      <p:sp>
        <p:nvSpPr>
          <p:cNvPr id="3" name="PlaceHolder 3"/>
          <p:cNvSpPr>
            <a:spLocks noGrp="1"/>
          </p:cNvSpPr>
          <p:nvPr>
            <p:ph type="body"/>
          </p:nvPr>
        </p:nvSpPr>
        <p:spPr>
          <a:xfrm>
            <a:off x="504000" y="1768680"/>
            <a:ext cx="9072000" cy="4384080"/>
          </a:xfrm>
          <a:prstGeom prst="rect">
            <a:avLst/>
          </a:prstGeom>
        </p:spPr>
        <p:txBody>
          <a:bodyPr lIns="0" tIns="0" rIns="0" bIns="0"/>
          <a:lstStyle/>
          <a:p>
            <a:pPr marL="432000" indent="-324000">
              <a:buClr>
                <a:srgbClr val="000000"/>
              </a:buClr>
              <a:buSzPct val="45000"/>
              <a:buFont typeface="Wingdings" charset="2"/>
              <a:buChar char=""/>
            </a:pPr>
            <a:r>
              <a:rPr lang="en-IN"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IN"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IN"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IN"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IN"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IN"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IN"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3D85C6"/>
        </a:solidFill>
        <a:effectLst/>
      </p:bgPr>
    </p:bg>
    <p:spTree>
      <p:nvGrpSpPr>
        <p:cNvPr id="1" name=""/>
        <p:cNvGrpSpPr/>
        <p:nvPr/>
      </p:nvGrpSpPr>
      <p:grpSpPr>
        <a:xfrm>
          <a:off x="0" y="0"/>
          <a:ext cx="0" cy="0"/>
          <a:chOff x="0" y="0"/>
          <a:chExt cx="0" cy="0"/>
        </a:xfrm>
      </p:grpSpPr>
      <p:pic>
        <p:nvPicPr>
          <p:cNvPr id="38" name="Shape 6"/>
          <p:cNvPicPr/>
          <p:nvPr/>
        </p:nvPicPr>
        <p:blipFill>
          <a:blip r:embed="rId14"/>
          <a:srcRect r="3296" b="3297"/>
          <a:stretch/>
        </p:blipFill>
        <p:spPr>
          <a:xfrm>
            <a:off x="0" y="0"/>
            <a:ext cx="10075680" cy="7555680"/>
          </a:xfrm>
          <a:prstGeom prst="rect">
            <a:avLst/>
          </a:prstGeom>
          <a:ln>
            <a:noFill/>
          </a:ln>
        </p:spPr>
      </p:pic>
      <p:sp>
        <p:nvSpPr>
          <p:cNvPr id="39" name="CustomShape 1"/>
          <p:cNvSpPr/>
          <p:nvPr/>
        </p:nvSpPr>
        <p:spPr>
          <a:xfrm>
            <a:off x="141480" y="141480"/>
            <a:ext cx="9795240" cy="7264440"/>
          </a:xfrm>
          <a:prstGeom prst="rect">
            <a:avLst/>
          </a:prstGeom>
          <a:noFill/>
          <a:ln w="9360">
            <a:solidFill>
              <a:srgbClr val="FFFFFF"/>
            </a:solidFill>
            <a:round/>
          </a:ln>
        </p:spPr>
        <p:style>
          <a:lnRef idx="0">
            <a:scrgbClr r="0" g="0" b="0"/>
          </a:lnRef>
          <a:fillRef idx="0">
            <a:scrgbClr r="0" g="0" b="0"/>
          </a:fillRef>
          <a:effectRef idx="0">
            <a:scrgbClr r="0" g="0" b="0"/>
          </a:effectRef>
          <a:fontRef idx="minor"/>
        </p:style>
      </p:sp>
      <p:sp>
        <p:nvSpPr>
          <p:cNvPr id="40" name="PlaceHolder 2"/>
          <p:cNvSpPr>
            <a:spLocks noGrp="1"/>
          </p:cNvSpPr>
          <p:nvPr>
            <p:ph type="title"/>
          </p:nvPr>
        </p:nvSpPr>
        <p:spPr>
          <a:xfrm>
            <a:off x="504000" y="301320"/>
            <a:ext cx="9071280" cy="126108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41" name="PlaceHolder 3"/>
          <p:cNvSpPr>
            <a:spLocks noGrp="1"/>
          </p:cNvSpPr>
          <p:nvPr>
            <p:ph type="body"/>
          </p:nvPr>
        </p:nvSpPr>
        <p:spPr>
          <a:xfrm>
            <a:off x="504000" y="1768680"/>
            <a:ext cx="9071640" cy="4383720"/>
          </a:xfrm>
          <a:prstGeom prst="rect">
            <a:avLst/>
          </a:prstGeom>
        </p:spPr>
        <p:txBody>
          <a:bodyPr lIns="0" tIns="0" rIns="0" bIns="0"/>
          <a:lstStyle/>
          <a:p>
            <a:pPr marL="432000" indent="-324000">
              <a:buClr>
                <a:srgbClr val="000000"/>
              </a:buClr>
              <a:buSzPct val="45000"/>
              <a:buFont typeface="Wingdings" charset="2"/>
              <a:buChar char=""/>
            </a:pPr>
            <a:r>
              <a:rPr lang="en-IN" sz="18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IN" sz="1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IN" sz="18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IN" sz="18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IN" sz="18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IN" sz="18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IN" sz="18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445320" y="725760"/>
            <a:ext cx="9067680" cy="6037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gn="ctr">
              <a:lnSpc>
                <a:spcPct val="100000"/>
              </a:lnSpc>
            </a:pPr>
            <a:r>
              <a:rPr lang="en-IN" sz="2800" b="0" strike="noStrike" spc="-1" dirty="0">
                <a:solidFill>
                  <a:srgbClr val="FFFFFF"/>
                </a:solidFill>
                <a:uFill>
                  <a:solidFill>
                    <a:srgbClr val="FFFFFF"/>
                  </a:solidFill>
                </a:uFill>
                <a:latin typeface="Algerian" pitchFamily="82" charset="0"/>
                <a:ea typeface="Courier New"/>
              </a:rPr>
              <a:t>File System </a:t>
            </a:r>
            <a:r>
              <a:rPr lang="en-IN" sz="2800" b="0" strike="noStrike" spc="-1" dirty="0" err="1">
                <a:solidFill>
                  <a:srgbClr val="FFFFFF"/>
                </a:solidFill>
                <a:uFill>
                  <a:solidFill>
                    <a:srgbClr val="FFFFFF"/>
                  </a:solidFill>
                </a:uFill>
                <a:latin typeface="Algerian" pitchFamily="82" charset="0"/>
                <a:ea typeface="Courier New"/>
              </a:rPr>
              <a:t>Herarchy</a:t>
            </a:r>
            <a:endParaRPr lang="en-IN" sz="1800" b="0" strike="noStrike" spc="-1" dirty="0">
              <a:solidFill>
                <a:srgbClr val="000000"/>
              </a:solidFill>
              <a:uFill>
                <a:solidFill>
                  <a:srgbClr val="FFFFFF"/>
                </a:solidFill>
              </a:uFill>
              <a:latin typeface="Algerian" pitchFamily="82" charset="0"/>
            </a:endParaRPr>
          </a:p>
        </p:txBody>
      </p:sp>
      <p:sp>
        <p:nvSpPr>
          <p:cNvPr id="77" name="CustomShape 2"/>
          <p:cNvSpPr/>
          <p:nvPr/>
        </p:nvSpPr>
        <p:spPr>
          <a:xfrm>
            <a:off x="936000" y="1558440"/>
            <a:ext cx="8708040" cy="585720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en-IN" sz="2200" b="0" strike="noStrike" spc="-1" dirty="0" smtClean="0">
                <a:solidFill>
                  <a:schemeClr val="bg1"/>
                </a:solidFill>
                <a:uFill>
                  <a:solidFill>
                    <a:srgbClr val="FFFFFF"/>
                  </a:solidFill>
                </a:uFill>
                <a:latin typeface="Arial"/>
                <a:ea typeface="DejaVu Sans"/>
              </a:rPr>
              <a:t>The </a:t>
            </a:r>
            <a:r>
              <a:rPr lang="en-IN" sz="2200" b="0" strike="noStrike" spc="-1" dirty="0">
                <a:solidFill>
                  <a:schemeClr val="bg1"/>
                </a:solidFill>
                <a:uFill>
                  <a:solidFill>
                    <a:srgbClr val="FFFFFF"/>
                  </a:solidFill>
                </a:uFill>
                <a:latin typeface="Arial"/>
                <a:ea typeface="DejaVu Sans"/>
              </a:rPr>
              <a:t>Linux File Hierarchy Structure or the </a:t>
            </a:r>
            <a:r>
              <a:rPr lang="en-IN" sz="2200" b="0" strike="noStrike" spc="-1" dirty="0" err="1">
                <a:solidFill>
                  <a:schemeClr val="bg1"/>
                </a:solidFill>
                <a:uFill>
                  <a:solidFill>
                    <a:srgbClr val="FFFFFF"/>
                  </a:solidFill>
                </a:uFill>
                <a:latin typeface="Arial"/>
                <a:ea typeface="DejaVu Sans"/>
              </a:rPr>
              <a:t>Filesystem</a:t>
            </a:r>
            <a:r>
              <a:rPr lang="en-IN" sz="2200" b="0" strike="noStrike" spc="-1" dirty="0">
                <a:solidFill>
                  <a:schemeClr val="bg1"/>
                </a:solidFill>
                <a:uFill>
                  <a:solidFill>
                    <a:srgbClr val="FFFFFF"/>
                  </a:solidFill>
                </a:uFill>
                <a:latin typeface="Arial"/>
                <a:ea typeface="DejaVu Sans"/>
              </a:rPr>
              <a:t> Hierarchy Standard (FHS) defines the directory structure and directory contents in Unix-like operating systems. All files and directories appear under the root directory /, even if they are stored on different physical or virtual devices.</a:t>
            </a:r>
            <a:endParaRPr lang="en-IN" sz="1800" b="0" strike="noStrike" spc="-1" dirty="0">
              <a:solidFill>
                <a:schemeClr val="bg1"/>
              </a:solidFill>
              <a:uFill>
                <a:solidFill>
                  <a:srgbClr val="FFFFFF"/>
                </a:solidFill>
              </a:uFill>
              <a:latin typeface="Arial"/>
            </a:endParaRPr>
          </a:p>
          <a:p>
            <a:pPr>
              <a:lnSpc>
                <a:spcPct val="100000"/>
              </a:lnSpc>
            </a:pPr>
            <a:endParaRPr lang="en-IN" sz="1800" b="0" strike="noStrike" spc="-1" dirty="0">
              <a:solidFill>
                <a:srgbClr val="000000"/>
              </a:solidFill>
              <a:uFill>
                <a:solidFill>
                  <a:srgbClr val="FFFFFF"/>
                </a:solidFill>
              </a:uFill>
              <a:latin typeface="Arial"/>
            </a:endParaRPr>
          </a:p>
          <a:p>
            <a:pPr>
              <a:lnSpc>
                <a:spcPct val="100000"/>
              </a:lnSpc>
            </a:pPr>
            <a:endParaRPr lang="en-IN" sz="1800" b="0" strike="noStrike" spc="-1" dirty="0">
              <a:solidFill>
                <a:srgbClr val="000000"/>
              </a:solidFill>
              <a:uFill>
                <a:solidFill>
                  <a:srgbClr val="FFFFFF"/>
                </a:solidFill>
              </a:uFill>
              <a:latin typeface="Arial"/>
            </a:endParaRPr>
          </a:p>
        </p:txBody>
      </p:sp>
      <p:pic>
        <p:nvPicPr>
          <p:cNvPr id="78" name="Picture 77"/>
          <p:cNvPicPr/>
          <p:nvPr/>
        </p:nvPicPr>
        <p:blipFill>
          <a:blip r:embed="rId2"/>
          <a:stretch/>
        </p:blipFill>
        <p:spPr>
          <a:xfrm>
            <a:off x="1656000" y="3572640"/>
            <a:ext cx="6767640" cy="38059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1"/>
          <p:cNvSpPr/>
          <p:nvPr/>
        </p:nvSpPr>
        <p:spPr>
          <a:xfrm>
            <a:off x="432000" y="504000"/>
            <a:ext cx="9067680" cy="6037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en-IN" sz="2800" b="0" strike="noStrike" spc="-1" dirty="0">
                <a:solidFill>
                  <a:srgbClr val="FFFFFF"/>
                </a:solidFill>
                <a:uFill>
                  <a:solidFill>
                    <a:srgbClr val="FFFFFF"/>
                  </a:solidFill>
                </a:uFill>
                <a:latin typeface="Algerian" pitchFamily="82" charset="0"/>
                <a:ea typeface="Courier New"/>
              </a:rPr>
              <a:t>		           File System </a:t>
            </a:r>
            <a:r>
              <a:rPr lang="en-IN" sz="2800" b="0" strike="noStrike" spc="-1" dirty="0" err="1">
                <a:solidFill>
                  <a:srgbClr val="FFFFFF"/>
                </a:solidFill>
                <a:uFill>
                  <a:solidFill>
                    <a:srgbClr val="FFFFFF"/>
                  </a:solidFill>
                </a:uFill>
                <a:latin typeface="Algerian" pitchFamily="82" charset="0"/>
                <a:ea typeface="Courier New"/>
              </a:rPr>
              <a:t>Herarchy</a:t>
            </a:r>
            <a:endParaRPr lang="en-IN" sz="1800" b="0" strike="noStrike" spc="-1" dirty="0">
              <a:solidFill>
                <a:srgbClr val="000000"/>
              </a:solidFill>
              <a:uFill>
                <a:solidFill>
                  <a:srgbClr val="FFFFFF"/>
                </a:solidFill>
              </a:uFill>
              <a:latin typeface="Algerian" pitchFamily="82" charset="0"/>
            </a:endParaRPr>
          </a:p>
          <a:p>
            <a:pPr>
              <a:lnSpc>
                <a:spcPct val="100000"/>
              </a:lnSpc>
            </a:pPr>
            <a:endParaRPr lang="en-IN" sz="1800" b="0" strike="noStrike" spc="-1" dirty="0">
              <a:solidFill>
                <a:srgbClr val="000000"/>
              </a:solidFill>
              <a:uFill>
                <a:solidFill>
                  <a:srgbClr val="FFFFFF"/>
                </a:solidFill>
              </a:uFill>
              <a:latin typeface="Arial"/>
            </a:endParaRPr>
          </a:p>
          <a:p>
            <a:pPr>
              <a:lnSpc>
                <a:spcPct val="100000"/>
              </a:lnSpc>
            </a:pPr>
            <a:endParaRPr lang="en-IN" sz="1800" b="0" strike="noStrike" spc="-1" dirty="0">
              <a:solidFill>
                <a:srgbClr val="000000"/>
              </a:solidFill>
              <a:uFill>
                <a:solidFill>
                  <a:srgbClr val="FFFFFF"/>
                </a:solidFill>
              </a:uFill>
              <a:latin typeface="Arial"/>
            </a:endParaRPr>
          </a:p>
          <a:p>
            <a:pPr algn="ctr">
              <a:lnSpc>
                <a:spcPct val="100000"/>
              </a:lnSpc>
            </a:pPr>
            <a:endParaRPr lang="en-IN" sz="1800" b="0" strike="noStrike" spc="-1" dirty="0">
              <a:solidFill>
                <a:srgbClr val="000000"/>
              </a:solidFill>
              <a:uFill>
                <a:solidFill>
                  <a:srgbClr val="FFFFFF"/>
                </a:solidFill>
              </a:uFill>
              <a:latin typeface="Arial"/>
            </a:endParaRPr>
          </a:p>
        </p:txBody>
      </p:sp>
      <p:sp>
        <p:nvSpPr>
          <p:cNvPr id="80" name="CustomShape 2"/>
          <p:cNvSpPr/>
          <p:nvPr/>
        </p:nvSpPr>
        <p:spPr>
          <a:xfrm>
            <a:off x="432000" y="1419480"/>
            <a:ext cx="9011520" cy="571716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marL="457200" indent="-457200">
              <a:lnSpc>
                <a:spcPct val="100000"/>
              </a:lnSpc>
              <a:buFont typeface="+mj-lt"/>
              <a:buAutoNum type="arabicPeriod"/>
            </a:pPr>
            <a:r>
              <a:rPr lang="en-IN" sz="2400" b="1" strike="noStrike" spc="-1" dirty="0">
                <a:solidFill>
                  <a:srgbClr val="FFFFFF"/>
                </a:solidFill>
                <a:uFill>
                  <a:solidFill>
                    <a:srgbClr val="FFFFFF"/>
                  </a:solidFill>
                </a:uFill>
                <a:latin typeface="+mj-lt"/>
                <a:ea typeface="Courier New"/>
              </a:rPr>
              <a:t>/bin – User Binaries</a:t>
            </a:r>
            <a:endParaRPr lang="en-IN" sz="2400" b="0" strike="noStrike" spc="-1" dirty="0">
              <a:solidFill>
                <a:srgbClr val="000000"/>
              </a:solidFill>
              <a:uFill>
                <a:solidFill>
                  <a:srgbClr val="FFFFFF"/>
                </a:solidFill>
              </a:uFill>
              <a:latin typeface="+mj-lt"/>
            </a:endParaRPr>
          </a:p>
          <a:p>
            <a:pPr marL="457200" indent="-457200">
              <a:lnSpc>
                <a:spcPct val="100000"/>
              </a:lnSpc>
              <a:buFont typeface="+mj-lt"/>
              <a:buAutoNum type="arabicPeriod"/>
            </a:pPr>
            <a:r>
              <a:rPr lang="en-IN" sz="2400" b="1" strike="noStrike" spc="-1" dirty="0">
                <a:solidFill>
                  <a:srgbClr val="FFFFFF"/>
                </a:solidFill>
                <a:uFill>
                  <a:solidFill>
                    <a:srgbClr val="FFFFFF"/>
                  </a:solidFill>
                </a:uFill>
                <a:latin typeface="+mj-lt"/>
                <a:ea typeface="Courier New"/>
              </a:rPr>
              <a:t>/</a:t>
            </a:r>
            <a:r>
              <a:rPr lang="en-IN" sz="2400" b="1" strike="noStrike" spc="-1" dirty="0" err="1">
                <a:solidFill>
                  <a:srgbClr val="FFFFFF"/>
                </a:solidFill>
                <a:uFill>
                  <a:solidFill>
                    <a:srgbClr val="FFFFFF"/>
                  </a:solidFill>
                </a:uFill>
                <a:latin typeface="+mj-lt"/>
                <a:ea typeface="Courier New"/>
              </a:rPr>
              <a:t>sbin</a:t>
            </a:r>
            <a:r>
              <a:rPr lang="en-IN" sz="2400" b="1" strike="noStrike" spc="-1" dirty="0">
                <a:solidFill>
                  <a:srgbClr val="FFFFFF"/>
                </a:solidFill>
                <a:uFill>
                  <a:solidFill>
                    <a:srgbClr val="FFFFFF"/>
                  </a:solidFill>
                </a:uFill>
                <a:latin typeface="+mj-lt"/>
                <a:ea typeface="Courier New"/>
              </a:rPr>
              <a:t> – System Binaries</a:t>
            </a:r>
            <a:endParaRPr lang="en-IN" sz="2400" b="0" strike="noStrike" spc="-1" dirty="0">
              <a:solidFill>
                <a:srgbClr val="000000"/>
              </a:solidFill>
              <a:uFill>
                <a:solidFill>
                  <a:srgbClr val="FFFFFF"/>
                </a:solidFill>
              </a:uFill>
              <a:latin typeface="+mj-lt"/>
            </a:endParaRPr>
          </a:p>
          <a:p>
            <a:pPr marL="457200" indent="-457200">
              <a:lnSpc>
                <a:spcPct val="100000"/>
              </a:lnSpc>
              <a:buFont typeface="+mj-lt"/>
              <a:buAutoNum type="arabicPeriod"/>
            </a:pPr>
            <a:r>
              <a:rPr lang="en-IN" sz="2400" b="1" strike="noStrike" spc="-1" dirty="0">
                <a:solidFill>
                  <a:srgbClr val="FFFFFF"/>
                </a:solidFill>
                <a:uFill>
                  <a:solidFill>
                    <a:srgbClr val="FFFFFF"/>
                  </a:solidFill>
                </a:uFill>
                <a:latin typeface="+mj-lt"/>
                <a:ea typeface="Courier New"/>
              </a:rPr>
              <a:t>/etc – Configuration Files</a:t>
            </a:r>
            <a:endParaRPr lang="en-IN" sz="2400" b="0" strike="noStrike" spc="-1" dirty="0">
              <a:solidFill>
                <a:srgbClr val="000000"/>
              </a:solidFill>
              <a:uFill>
                <a:solidFill>
                  <a:srgbClr val="FFFFFF"/>
                </a:solidFill>
              </a:uFill>
              <a:latin typeface="+mj-lt"/>
            </a:endParaRPr>
          </a:p>
          <a:p>
            <a:pPr marL="457200" indent="-457200">
              <a:lnSpc>
                <a:spcPct val="100000"/>
              </a:lnSpc>
              <a:buFont typeface="+mj-lt"/>
              <a:buAutoNum type="arabicPeriod"/>
            </a:pPr>
            <a:r>
              <a:rPr lang="en-IN" sz="2400" b="1" strike="noStrike" spc="-1" dirty="0">
                <a:solidFill>
                  <a:srgbClr val="FFFFFF"/>
                </a:solidFill>
                <a:uFill>
                  <a:solidFill>
                    <a:srgbClr val="FFFFFF"/>
                  </a:solidFill>
                </a:uFill>
                <a:latin typeface="+mj-lt"/>
                <a:ea typeface="Courier New"/>
              </a:rPr>
              <a:t>/dev – Device Files</a:t>
            </a:r>
            <a:endParaRPr lang="en-IN" sz="2400" b="0" strike="noStrike" spc="-1" dirty="0">
              <a:solidFill>
                <a:srgbClr val="000000"/>
              </a:solidFill>
              <a:uFill>
                <a:solidFill>
                  <a:srgbClr val="FFFFFF"/>
                </a:solidFill>
              </a:uFill>
              <a:latin typeface="+mj-lt"/>
            </a:endParaRPr>
          </a:p>
          <a:p>
            <a:pPr marL="457200" indent="-457200">
              <a:lnSpc>
                <a:spcPct val="100000"/>
              </a:lnSpc>
              <a:buFont typeface="+mj-lt"/>
              <a:buAutoNum type="arabicPeriod"/>
            </a:pPr>
            <a:r>
              <a:rPr lang="en-IN" sz="2400" b="1" strike="noStrike" spc="-1" dirty="0">
                <a:solidFill>
                  <a:srgbClr val="FFFFFF"/>
                </a:solidFill>
                <a:uFill>
                  <a:solidFill>
                    <a:srgbClr val="FFFFFF"/>
                  </a:solidFill>
                </a:uFill>
                <a:latin typeface="+mj-lt"/>
                <a:ea typeface="Courier New"/>
              </a:rPr>
              <a:t>/proc – Process Information</a:t>
            </a:r>
            <a:endParaRPr lang="en-IN" sz="2400" b="0" strike="noStrike" spc="-1" dirty="0">
              <a:solidFill>
                <a:srgbClr val="000000"/>
              </a:solidFill>
              <a:uFill>
                <a:solidFill>
                  <a:srgbClr val="FFFFFF"/>
                </a:solidFill>
              </a:uFill>
              <a:latin typeface="+mj-lt"/>
            </a:endParaRPr>
          </a:p>
          <a:p>
            <a:pPr marL="457200" indent="-457200">
              <a:lnSpc>
                <a:spcPct val="100000"/>
              </a:lnSpc>
              <a:buFont typeface="+mj-lt"/>
              <a:buAutoNum type="arabicPeriod"/>
            </a:pPr>
            <a:r>
              <a:rPr lang="en-IN" sz="2400" b="1" strike="noStrike" spc="-1" dirty="0">
                <a:solidFill>
                  <a:srgbClr val="FFFFFF"/>
                </a:solidFill>
                <a:uFill>
                  <a:solidFill>
                    <a:srgbClr val="FFFFFF"/>
                  </a:solidFill>
                </a:uFill>
                <a:latin typeface="+mj-lt"/>
                <a:ea typeface="Courier New"/>
              </a:rPr>
              <a:t>/</a:t>
            </a:r>
            <a:r>
              <a:rPr lang="en-IN" sz="2400" b="1" strike="noStrike" spc="-1" dirty="0" err="1">
                <a:solidFill>
                  <a:srgbClr val="FFFFFF"/>
                </a:solidFill>
                <a:uFill>
                  <a:solidFill>
                    <a:srgbClr val="FFFFFF"/>
                  </a:solidFill>
                </a:uFill>
                <a:latin typeface="+mj-lt"/>
                <a:ea typeface="Courier New"/>
              </a:rPr>
              <a:t>var</a:t>
            </a:r>
            <a:r>
              <a:rPr lang="en-IN" sz="2400" b="1" strike="noStrike" spc="-1" dirty="0">
                <a:solidFill>
                  <a:srgbClr val="FFFFFF"/>
                </a:solidFill>
                <a:uFill>
                  <a:solidFill>
                    <a:srgbClr val="FFFFFF"/>
                  </a:solidFill>
                </a:uFill>
                <a:latin typeface="+mj-lt"/>
                <a:ea typeface="Courier New"/>
              </a:rPr>
              <a:t> – Variable Files</a:t>
            </a:r>
            <a:endParaRPr lang="en-IN" sz="2400" b="0" strike="noStrike" spc="-1" dirty="0">
              <a:solidFill>
                <a:srgbClr val="000000"/>
              </a:solidFill>
              <a:uFill>
                <a:solidFill>
                  <a:srgbClr val="FFFFFF"/>
                </a:solidFill>
              </a:uFill>
              <a:latin typeface="+mj-lt"/>
            </a:endParaRPr>
          </a:p>
          <a:p>
            <a:pPr marL="457200" indent="-457200">
              <a:lnSpc>
                <a:spcPct val="100000"/>
              </a:lnSpc>
              <a:buFont typeface="+mj-lt"/>
              <a:buAutoNum type="arabicPeriod"/>
            </a:pPr>
            <a:r>
              <a:rPr lang="en-IN" sz="2400" b="1" strike="noStrike" spc="-1" dirty="0">
                <a:solidFill>
                  <a:srgbClr val="FFFFFF"/>
                </a:solidFill>
                <a:uFill>
                  <a:solidFill>
                    <a:srgbClr val="FFFFFF"/>
                  </a:solidFill>
                </a:uFill>
                <a:latin typeface="+mj-lt"/>
                <a:ea typeface="Courier New"/>
              </a:rPr>
              <a:t>/</a:t>
            </a:r>
            <a:r>
              <a:rPr lang="en-IN" sz="2400" b="1" strike="noStrike" spc="-1" dirty="0" err="1">
                <a:solidFill>
                  <a:srgbClr val="FFFFFF"/>
                </a:solidFill>
                <a:uFill>
                  <a:solidFill>
                    <a:srgbClr val="FFFFFF"/>
                  </a:solidFill>
                </a:uFill>
                <a:latin typeface="+mj-lt"/>
                <a:ea typeface="Courier New"/>
              </a:rPr>
              <a:t>tmp</a:t>
            </a:r>
            <a:r>
              <a:rPr lang="en-IN" sz="2400" b="1" strike="noStrike" spc="-1" dirty="0">
                <a:solidFill>
                  <a:srgbClr val="FFFFFF"/>
                </a:solidFill>
                <a:uFill>
                  <a:solidFill>
                    <a:srgbClr val="FFFFFF"/>
                  </a:solidFill>
                </a:uFill>
                <a:latin typeface="+mj-lt"/>
                <a:ea typeface="Courier New"/>
              </a:rPr>
              <a:t> – Temporary Files</a:t>
            </a:r>
            <a:endParaRPr lang="en-IN" sz="2400" b="0" strike="noStrike" spc="-1" dirty="0">
              <a:solidFill>
                <a:srgbClr val="000000"/>
              </a:solidFill>
              <a:uFill>
                <a:solidFill>
                  <a:srgbClr val="FFFFFF"/>
                </a:solidFill>
              </a:uFill>
              <a:latin typeface="+mj-lt"/>
            </a:endParaRPr>
          </a:p>
          <a:p>
            <a:pPr marL="457200" indent="-457200">
              <a:lnSpc>
                <a:spcPct val="100000"/>
              </a:lnSpc>
              <a:buFont typeface="+mj-lt"/>
              <a:buAutoNum type="arabicPeriod"/>
            </a:pPr>
            <a:r>
              <a:rPr lang="en-IN" sz="2400" b="1" strike="noStrike" spc="-1" dirty="0">
                <a:solidFill>
                  <a:srgbClr val="FFFFFF"/>
                </a:solidFill>
                <a:uFill>
                  <a:solidFill>
                    <a:srgbClr val="FFFFFF"/>
                  </a:solidFill>
                </a:uFill>
                <a:latin typeface="+mj-lt"/>
                <a:ea typeface="Courier New"/>
              </a:rPr>
              <a:t>/</a:t>
            </a:r>
            <a:r>
              <a:rPr lang="en-IN" sz="2400" b="1" strike="noStrike" spc="-1" dirty="0" err="1">
                <a:solidFill>
                  <a:srgbClr val="FFFFFF"/>
                </a:solidFill>
                <a:uFill>
                  <a:solidFill>
                    <a:srgbClr val="FFFFFF"/>
                  </a:solidFill>
                </a:uFill>
                <a:latin typeface="+mj-lt"/>
                <a:ea typeface="Courier New"/>
              </a:rPr>
              <a:t>usr</a:t>
            </a:r>
            <a:r>
              <a:rPr lang="en-IN" sz="2400" b="1" strike="noStrike" spc="-1" dirty="0">
                <a:solidFill>
                  <a:srgbClr val="FFFFFF"/>
                </a:solidFill>
                <a:uFill>
                  <a:solidFill>
                    <a:srgbClr val="FFFFFF"/>
                  </a:solidFill>
                </a:uFill>
                <a:latin typeface="+mj-lt"/>
                <a:ea typeface="Courier New"/>
              </a:rPr>
              <a:t> – User Programs</a:t>
            </a:r>
            <a:endParaRPr lang="en-IN" sz="2400" b="0" strike="noStrike" spc="-1" dirty="0">
              <a:solidFill>
                <a:srgbClr val="000000"/>
              </a:solidFill>
              <a:uFill>
                <a:solidFill>
                  <a:srgbClr val="FFFFFF"/>
                </a:solidFill>
              </a:uFill>
              <a:latin typeface="+mj-lt"/>
            </a:endParaRPr>
          </a:p>
          <a:p>
            <a:pPr marL="457200" indent="-457200">
              <a:lnSpc>
                <a:spcPct val="100000"/>
              </a:lnSpc>
              <a:buFont typeface="+mj-lt"/>
              <a:buAutoNum type="arabicPeriod"/>
            </a:pPr>
            <a:r>
              <a:rPr lang="en-IN" sz="2400" b="1" strike="noStrike" spc="-1" dirty="0">
                <a:solidFill>
                  <a:srgbClr val="FFFFFF"/>
                </a:solidFill>
                <a:uFill>
                  <a:solidFill>
                    <a:srgbClr val="FFFFFF"/>
                  </a:solidFill>
                </a:uFill>
                <a:latin typeface="+mj-lt"/>
                <a:ea typeface="Courier New"/>
              </a:rPr>
              <a:t>/home – Home Directories</a:t>
            </a:r>
            <a:endParaRPr lang="en-IN" sz="2400" b="0" strike="noStrike" spc="-1" dirty="0">
              <a:solidFill>
                <a:srgbClr val="000000"/>
              </a:solidFill>
              <a:uFill>
                <a:solidFill>
                  <a:srgbClr val="FFFFFF"/>
                </a:solidFill>
              </a:uFill>
              <a:latin typeface="+mj-lt"/>
            </a:endParaRPr>
          </a:p>
          <a:p>
            <a:pPr marL="457200" indent="-457200">
              <a:lnSpc>
                <a:spcPct val="100000"/>
              </a:lnSpc>
              <a:buFont typeface="+mj-lt"/>
              <a:buAutoNum type="arabicPeriod"/>
            </a:pPr>
            <a:r>
              <a:rPr lang="en-IN" sz="2400" b="1" strike="noStrike" spc="-1" dirty="0">
                <a:solidFill>
                  <a:srgbClr val="FFFFFF"/>
                </a:solidFill>
                <a:uFill>
                  <a:solidFill>
                    <a:srgbClr val="FFFFFF"/>
                  </a:solidFill>
                </a:uFill>
                <a:latin typeface="+mj-lt"/>
                <a:ea typeface="Courier New"/>
              </a:rPr>
              <a:t>/boot – Boot Loader Files</a:t>
            </a:r>
            <a:endParaRPr lang="en-IN" sz="2400" b="0" strike="noStrike" spc="-1" dirty="0">
              <a:solidFill>
                <a:srgbClr val="000000"/>
              </a:solidFill>
              <a:uFill>
                <a:solidFill>
                  <a:srgbClr val="FFFFFF"/>
                </a:solidFill>
              </a:uFill>
              <a:latin typeface="+mj-lt"/>
            </a:endParaRPr>
          </a:p>
          <a:p>
            <a:pPr marL="457200" indent="-457200">
              <a:lnSpc>
                <a:spcPct val="100000"/>
              </a:lnSpc>
              <a:buFont typeface="+mj-lt"/>
              <a:buAutoNum type="arabicPeriod"/>
            </a:pPr>
            <a:r>
              <a:rPr lang="en-IN" sz="2400" b="1" strike="noStrike" spc="-1" dirty="0">
                <a:solidFill>
                  <a:srgbClr val="FFFFFF"/>
                </a:solidFill>
                <a:uFill>
                  <a:solidFill>
                    <a:srgbClr val="FFFFFF"/>
                  </a:solidFill>
                </a:uFill>
                <a:latin typeface="+mj-lt"/>
                <a:ea typeface="Courier New"/>
              </a:rPr>
              <a:t>/media – Removable Media Devices</a:t>
            </a:r>
            <a:endParaRPr lang="en-IN" sz="2400" b="0" strike="noStrike" spc="-1" dirty="0">
              <a:solidFill>
                <a:srgbClr val="000000"/>
              </a:solidFill>
              <a:uFill>
                <a:solidFill>
                  <a:srgbClr val="FFFFFF"/>
                </a:solidFill>
              </a:uFill>
              <a:latin typeface="+mj-lt"/>
            </a:endParaRPr>
          </a:p>
          <a:p>
            <a:pPr marL="343620" indent="-342900">
              <a:lnSpc>
                <a:spcPct val="100000"/>
              </a:lnSpc>
              <a:buFont typeface="+mj-lt"/>
              <a:buAutoNum type="arabicPeriod"/>
            </a:pPr>
            <a:endParaRPr lang="en-IN" sz="24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p:nvPr/>
        </p:nvSpPr>
        <p:spPr>
          <a:xfrm>
            <a:off x="445320" y="725760"/>
            <a:ext cx="9067680" cy="6037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en-IN" sz="2600" b="1" i="1" strike="noStrike" spc="-1" dirty="0">
                <a:solidFill>
                  <a:srgbClr val="FFFFFF"/>
                </a:solidFill>
                <a:uFill>
                  <a:solidFill>
                    <a:srgbClr val="FFFFFF"/>
                  </a:solidFill>
                </a:uFill>
                <a:latin typeface="Courier New"/>
                <a:ea typeface="Courier New"/>
              </a:rPr>
              <a:t>				</a:t>
            </a:r>
            <a:r>
              <a:rPr lang="en-IN" sz="2800" b="1" i="1" strike="noStrike" spc="-1" dirty="0">
                <a:solidFill>
                  <a:srgbClr val="FFFFFF"/>
                </a:solidFill>
                <a:uFill>
                  <a:solidFill>
                    <a:srgbClr val="FFFFFF"/>
                  </a:solidFill>
                </a:uFill>
                <a:latin typeface="Algerian" pitchFamily="82" charset="0"/>
                <a:ea typeface="Courier New"/>
              </a:rPr>
              <a:t>Permissions</a:t>
            </a:r>
            <a:endParaRPr lang="en-IN" sz="2800" b="0" strike="noStrike" spc="-1" dirty="0">
              <a:solidFill>
                <a:srgbClr val="000000"/>
              </a:solidFill>
              <a:uFill>
                <a:solidFill>
                  <a:srgbClr val="FFFFFF"/>
                </a:solidFill>
              </a:uFill>
              <a:latin typeface="Algerian" pitchFamily="82" charset="0"/>
            </a:endParaRPr>
          </a:p>
        </p:txBody>
      </p:sp>
      <p:sp>
        <p:nvSpPr>
          <p:cNvPr id="82" name="CustomShape 2"/>
          <p:cNvSpPr/>
          <p:nvPr/>
        </p:nvSpPr>
        <p:spPr>
          <a:xfrm>
            <a:off x="344880" y="1279507"/>
            <a:ext cx="9011520" cy="5844893"/>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en-IN" sz="2400" b="0" strike="noStrike" spc="-1" dirty="0">
                <a:solidFill>
                  <a:srgbClr val="FFFFFF"/>
                </a:solidFill>
                <a:uFill>
                  <a:solidFill>
                    <a:srgbClr val="FFFFFF"/>
                  </a:solidFill>
                </a:uFill>
                <a:latin typeface="Arial"/>
                <a:ea typeface="Courier New"/>
              </a:rPr>
              <a:t>Every file and directory in your UNIX/Linux system has following 3 permissions defined for all the 3 owners discussed above.</a:t>
            </a:r>
            <a:endParaRPr lang="en-IN" sz="1800" b="0" strike="noStrike" spc="-1" dirty="0">
              <a:solidFill>
                <a:srgbClr val="000000"/>
              </a:solidFill>
              <a:uFill>
                <a:solidFill>
                  <a:srgbClr val="FFFFFF"/>
                </a:solidFill>
              </a:uFill>
              <a:latin typeface="Arial"/>
            </a:endParaRPr>
          </a:p>
          <a:p>
            <a:pPr>
              <a:lnSpc>
                <a:spcPct val="100000"/>
              </a:lnSpc>
            </a:pPr>
            <a:endParaRPr lang="en-IN" sz="1800" b="0" strike="noStrike" spc="-1" dirty="0">
              <a:solidFill>
                <a:srgbClr val="000000"/>
              </a:solidFill>
              <a:uFill>
                <a:solidFill>
                  <a:srgbClr val="FFFFFF"/>
                </a:solidFill>
              </a:uFill>
              <a:latin typeface="Arial"/>
            </a:endParaRPr>
          </a:p>
          <a:p>
            <a:pPr>
              <a:lnSpc>
                <a:spcPct val="100000"/>
              </a:lnSpc>
            </a:pPr>
            <a:r>
              <a:rPr lang="en-IN" sz="2400" b="0" strike="noStrike" spc="-1" dirty="0" smtClean="0">
                <a:solidFill>
                  <a:srgbClr val="FFFFFF"/>
                </a:solidFill>
                <a:uFill>
                  <a:solidFill>
                    <a:srgbClr val="FFFFFF"/>
                  </a:solidFill>
                </a:uFill>
                <a:latin typeface="Arial"/>
                <a:ea typeface="Courier New"/>
              </a:rPr>
              <a:t>1. Read</a:t>
            </a:r>
            <a:r>
              <a:rPr lang="en-IN" sz="2400" b="0" strike="noStrike" spc="-1" dirty="0">
                <a:solidFill>
                  <a:srgbClr val="FFFFFF"/>
                </a:solidFill>
                <a:uFill>
                  <a:solidFill>
                    <a:srgbClr val="FFFFFF"/>
                  </a:solidFill>
                </a:uFill>
                <a:latin typeface="Arial"/>
                <a:ea typeface="Courier New"/>
              </a:rPr>
              <a:t>: This permission give you the authority to open and read a file. Read permission on a directory gives you the ability to lists its content.</a:t>
            </a:r>
            <a:endParaRPr lang="en-IN" sz="1800" b="0" strike="noStrike" spc="-1" dirty="0">
              <a:solidFill>
                <a:srgbClr val="000000"/>
              </a:solidFill>
              <a:uFill>
                <a:solidFill>
                  <a:srgbClr val="FFFFFF"/>
                </a:solidFill>
              </a:uFill>
              <a:latin typeface="Arial"/>
            </a:endParaRPr>
          </a:p>
          <a:p>
            <a:pPr>
              <a:lnSpc>
                <a:spcPct val="100000"/>
              </a:lnSpc>
            </a:pPr>
            <a:r>
              <a:rPr lang="en-IN" sz="2400" b="0" strike="noStrike" spc="-1" dirty="0" smtClean="0">
                <a:solidFill>
                  <a:srgbClr val="FFFFFF"/>
                </a:solidFill>
                <a:uFill>
                  <a:solidFill>
                    <a:srgbClr val="FFFFFF"/>
                  </a:solidFill>
                </a:uFill>
                <a:latin typeface="Arial"/>
                <a:ea typeface="Courier New"/>
              </a:rPr>
              <a:t>2. Write</a:t>
            </a:r>
            <a:r>
              <a:rPr lang="en-IN" sz="2400" b="0" strike="noStrike" spc="-1" dirty="0">
                <a:solidFill>
                  <a:srgbClr val="FFFFFF"/>
                </a:solidFill>
                <a:uFill>
                  <a:solidFill>
                    <a:srgbClr val="FFFFFF"/>
                  </a:solidFill>
                </a:uFill>
                <a:latin typeface="Arial"/>
                <a:ea typeface="Courier New"/>
              </a:rPr>
              <a:t>: The right permission gives you the authority to modify the contents of a file. The write permission on a directory gives you the authority to add, remove and rename files stored in the directory. Consider a scenario where you have to write permission on file but do not have write permission on the directory where the file is stored. You will be able to modify the file contents. But you will not be able to rename, move or remove the file from the directory</a:t>
            </a:r>
            <a:r>
              <a:rPr lang="en-IN" sz="2400" b="0" strike="noStrike" spc="-1" dirty="0" smtClean="0">
                <a:solidFill>
                  <a:srgbClr val="FFFFFF"/>
                </a:solidFill>
                <a:uFill>
                  <a:solidFill>
                    <a:srgbClr val="FFFFFF"/>
                  </a:solidFill>
                </a:uFill>
                <a:latin typeface="Arial"/>
                <a:ea typeface="Courier New"/>
              </a:rPr>
              <a:t>.</a:t>
            </a:r>
            <a:endParaRPr lang="en-IN"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p:nvPr>
        </p:nvSpPr>
        <p:spPr>
          <a:xfrm>
            <a:off x="504000" y="1208069"/>
            <a:ext cx="9071640" cy="1071570"/>
          </a:xfrm>
        </p:spPr>
        <p:txBody>
          <a:bodyPr/>
          <a:lstStyle/>
          <a:p>
            <a:pPr>
              <a:lnSpc>
                <a:spcPct val="100000"/>
              </a:lnSpc>
            </a:pPr>
            <a:r>
              <a:rPr lang="en-IN" sz="2200" b="0" strike="noStrike" spc="-1" dirty="0" smtClean="0">
                <a:solidFill>
                  <a:srgbClr val="FFFFFF"/>
                </a:solidFill>
                <a:uFill>
                  <a:solidFill>
                    <a:srgbClr val="FFFFFF"/>
                  </a:solidFill>
                </a:uFill>
                <a:latin typeface="Arial"/>
                <a:ea typeface="Courier New"/>
              </a:rPr>
              <a:t>3. Execute: In Windows, an executable program usually has an extension ".exe" and which you can easily run. In Unix/Linux, you cannot run a program unless the execute permission is set. If the execute permission is not set, you might still be able to see/modify the program code(provided read &amp; write permissions are set), but not run it.</a:t>
            </a:r>
            <a:endParaRPr lang="en-IN" sz="2200" b="0" strike="noStrike" spc="-1" dirty="0" smtClean="0">
              <a:solidFill>
                <a:srgbClr val="000000"/>
              </a:solidFill>
              <a:uFill>
                <a:solidFill>
                  <a:srgbClr val="FFFFFF"/>
                </a:solidFill>
              </a:uFill>
              <a:latin typeface="Arial"/>
            </a:endParaRPr>
          </a:p>
          <a:p>
            <a:pPr>
              <a:lnSpc>
                <a:spcPct val="100000"/>
              </a:lnSpc>
            </a:pPr>
            <a:endParaRPr lang="en-IN" sz="2200" b="0" strike="noStrike" spc="-1" dirty="0" smtClean="0">
              <a:solidFill>
                <a:srgbClr val="000000"/>
              </a:solidFill>
              <a:uFill>
                <a:solidFill>
                  <a:srgbClr val="FFFFFF"/>
                </a:solidFill>
              </a:uFill>
              <a:latin typeface="Arial"/>
            </a:endParaRPr>
          </a:p>
          <a:p>
            <a:pPr>
              <a:lnSpc>
                <a:spcPct val="100000"/>
              </a:lnSpc>
            </a:pPr>
            <a:endParaRPr lang="en-IN" sz="2200" b="0" strike="noStrike" spc="-1" dirty="0" smtClean="0">
              <a:solidFill>
                <a:srgbClr val="000000"/>
              </a:solidFill>
              <a:uFill>
                <a:solidFill>
                  <a:srgbClr val="FFFFFF"/>
                </a:solidFill>
              </a:uFill>
              <a:latin typeface="Arial"/>
            </a:endParaRPr>
          </a:p>
          <a:p>
            <a:endParaRPr lang="en-IN"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1"/>
          <p:cNvSpPr/>
          <p:nvPr/>
        </p:nvSpPr>
        <p:spPr>
          <a:xfrm>
            <a:off x="144000" y="288000"/>
            <a:ext cx="9011520" cy="6710040"/>
          </a:xfrm>
          <a:prstGeom prst="rect">
            <a:avLst/>
          </a:prstGeom>
          <a:noFill/>
          <a:ln>
            <a:noFill/>
          </a:ln>
        </p:spPr>
        <p:style>
          <a:lnRef idx="0">
            <a:scrgbClr r="0" g="0" b="0"/>
          </a:lnRef>
          <a:fillRef idx="0">
            <a:scrgbClr r="0" g="0" b="0"/>
          </a:fillRef>
          <a:effectRef idx="0">
            <a:scrgbClr r="0" g="0" b="0"/>
          </a:effectRef>
          <a:fontRef idx="minor"/>
        </p:style>
      </p:sp>
      <p:pic>
        <p:nvPicPr>
          <p:cNvPr id="84" name="Picture 83"/>
          <p:cNvPicPr/>
          <p:nvPr/>
        </p:nvPicPr>
        <p:blipFill>
          <a:blip r:embed="rId2"/>
          <a:stretch/>
        </p:blipFill>
        <p:spPr>
          <a:xfrm>
            <a:off x="1998360" y="479880"/>
            <a:ext cx="5632920" cy="3759120"/>
          </a:xfrm>
          <a:prstGeom prst="rect">
            <a:avLst/>
          </a:prstGeom>
          <a:ln>
            <a:noFill/>
          </a:ln>
        </p:spPr>
      </p:pic>
      <p:sp>
        <p:nvSpPr>
          <p:cNvPr id="85" name="TextShape 2"/>
          <p:cNvSpPr txBox="1"/>
          <p:nvPr/>
        </p:nvSpPr>
        <p:spPr>
          <a:xfrm>
            <a:off x="2879640" y="4773240"/>
            <a:ext cx="5267880" cy="1248120"/>
          </a:xfrm>
          <a:prstGeom prst="rect">
            <a:avLst/>
          </a:prstGeom>
          <a:noFill/>
          <a:ln>
            <a:noFill/>
          </a:ln>
        </p:spPr>
        <p:txBody>
          <a:bodyPr lIns="90000" tIns="45000" rIns="90000" bIns="45000"/>
          <a:lstStyle/>
          <a:p>
            <a:r>
              <a:rPr lang="en-IN" sz="2200" b="0" strike="noStrike" spc="-1" dirty="0">
                <a:solidFill>
                  <a:schemeClr val="bg1"/>
                </a:solidFill>
                <a:uFill>
                  <a:solidFill>
                    <a:srgbClr val="FFFFFF"/>
                  </a:solidFill>
                </a:uFill>
                <a:latin typeface="Arial"/>
              </a:rPr>
              <a:t>r = read permission= 4</a:t>
            </a:r>
          </a:p>
          <a:p>
            <a:r>
              <a:rPr lang="en-IN" sz="2200" b="0" strike="noStrike" spc="-1" dirty="0">
                <a:solidFill>
                  <a:schemeClr val="bg1"/>
                </a:solidFill>
                <a:uFill>
                  <a:solidFill>
                    <a:srgbClr val="FFFFFF"/>
                  </a:solidFill>
                </a:uFill>
                <a:latin typeface="Arial"/>
              </a:rPr>
              <a:t>w = write permission= 2</a:t>
            </a:r>
          </a:p>
          <a:p>
            <a:r>
              <a:rPr lang="en-IN" sz="2200" b="0" strike="noStrike" spc="-1" dirty="0">
                <a:solidFill>
                  <a:schemeClr val="bg1"/>
                </a:solidFill>
                <a:uFill>
                  <a:solidFill>
                    <a:srgbClr val="FFFFFF"/>
                  </a:solidFill>
                </a:uFill>
                <a:latin typeface="Arial"/>
              </a:rPr>
              <a:t>x = execute permission= 1</a:t>
            </a:r>
          </a:p>
          <a:p>
            <a:r>
              <a:rPr lang="en-IN" sz="2200" b="0" strike="noStrike" spc="-1" dirty="0">
                <a:solidFill>
                  <a:schemeClr val="bg1"/>
                </a:solidFill>
                <a:uFill>
                  <a:solidFill>
                    <a:srgbClr val="FFFFFF"/>
                  </a:solidFill>
                </a:uFill>
                <a:latin typeface="Arial"/>
              </a:rPr>
              <a:t>- = no permission= 0</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504000" y="422280"/>
            <a:ext cx="9071280" cy="5709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n-IN" sz="3200" b="0" strike="noStrike" spc="-1">
                <a:solidFill>
                  <a:srgbClr val="FFFFFF"/>
                </a:solidFill>
                <a:uFill>
                  <a:solidFill>
                    <a:srgbClr val="FFFFFF"/>
                  </a:solidFill>
                </a:uFill>
                <a:latin typeface="Arial"/>
              </a:rPr>
              <a:t>Changing file/directory permissions with 'chmod</a:t>
            </a:r>
            <a:endParaRPr lang="en-IN" sz="1800" b="0" strike="noStrike" spc="-1">
              <a:solidFill>
                <a:srgbClr val="000000"/>
              </a:solidFill>
              <a:uFill>
                <a:solidFill>
                  <a:srgbClr val="FFFFFF"/>
                </a:solidFill>
              </a:uFill>
              <a:latin typeface="Arial"/>
            </a:endParaRPr>
          </a:p>
        </p:txBody>
      </p:sp>
      <p:sp>
        <p:nvSpPr>
          <p:cNvPr id="87" name="CustomShape 2"/>
          <p:cNvSpPr/>
          <p:nvPr/>
        </p:nvSpPr>
        <p:spPr>
          <a:xfrm>
            <a:off x="504000" y="993600"/>
            <a:ext cx="9071280" cy="6143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marL="432000" indent="-323280">
              <a:lnSpc>
                <a:spcPct val="100000"/>
              </a:lnSpc>
            </a:pPr>
            <a:r>
              <a:rPr lang="en-IN" sz="2200" b="0" strike="noStrike" spc="-1" dirty="0" smtClean="0">
                <a:solidFill>
                  <a:schemeClr val="bg1"/>
                </a:solidFill>
                <a:uFill>
                  <a:solidFill>
                    <a:srgbClr val="FFFFFF"/>
                  </a:solidFill>
                </a:uFill>
                <a:latin typeface="Arial"/>
              </a:rPr>
              <a:t>1. Symbolic </a:t>
            </a:r>
            <a:r>
              <a:rPr lang="en-IN" sz="2200" b="0" strike="noStrike" spc="-1" dirty="0">
                <a:solidFill>
                  <a:schemeClr val="bg1"/>
                </a:solidFill>
                <a:uFill>
                  <a:solidFill>
                    <a:srgbClr val="FFFFFF"/>
                  </a:solidFill>
                </a:uFill>
                <a:latin typeface="Arial"/>
              </a:rPr>
              <a:t>method:</a:t>
            </a:r>
          </a:p>
          <a:p>
            <a:pPr marL="432000" indent="-323280">
              <a:lnSpc>
                <a:spcPct val="100000"/>
              </a:lnSpc>
            </a:pPr>
            <a:r>
              <a:rPr lang="en-IN" sz="2200" b="0" strike="noStrike" spc="-1" dirty="0" err="1">
                <a:solidFill>
                  <a:schemeClr val="bg1"/>
                </a:solidFill>
                <a:uFill>
                  <a:solidFill>
                    <a:srgbClr val="FFFFFF"/>
                  </a:solidFill>
                </a:uFill>
                <a:latin typeface="Arial"/>
              </a:rPr>
              <a:t>g+w</a:t>
            </a:r>
            <a:r>
              <a:rPr lang="en-IN" sz="2200" b="0" strike="noStrike" spc="-1" dirty="0">
                <a:solidFill>
                  <a:schemeClr val="bg1"/>
                </a:solidFill>
                <a:uFill>
                  <a:solidFill>
                    <a:srgbClr val="FFFFFF"/>
                  </a:solidFill>
                </a:uFill>
                <a:latin typeface="Arial"/>
              </a:rPr>
              <a:t> — adds write access for the group</a:t>
            </a:r>
          </a:p>
          <a:p>
            <a:pPr marL="432000" indent="-323280">
              <a:lnSpc>
                <a:spcPct val="100000"/>
              </a:lnSpc>
            </a:pPr>
            <a:r>
              <a:rPr lang="en-IN" sz="2200" b="0" strike="noStrike" spc="-1" dirty="0">
                <a:solidFill>
                  <a:schemeClr val="bg1"/>
                </a:solidFill>
                <a:uFill>
                  <a:solidFill>
                    <a:srgbClr val="FFFFFF"/>
                  </a:solidFill>
                </a:uFill>
                <a:latin typeface="Arial"/>
              </a:rPr>
              <a:t>o-</a:t>
            </a:r>
            <a:r>
              <a:rPr lang="en-IN" sz="2200" b="0" strike="noStrike" spc="-1" dirty="0" err="1">
                <a:solidFill>
                  <a:schemeClr val="bg1"/>
                </a:solidFill>
                <a:uFill>
                  <a:solidFill>
                    <a:srgbClr val="FFFFFF"/>
                  </a:solidFill>
                </a:uFill>
                <a:latin typeface="Arial"/>
              </a:rPr>
              <a:t>rwx</a:t>
            </a:r>
            <a:r>
              <a:rPr lang="en-IN" sz="2200" b="0" strike="noStrike" spc="-1" dirty="0">
                <a:solidFill>
                  <a:schemeClr val="bg1"/>
                </a:solidFill>
                <a:uFill>
                  <a:solidFill>
                    <a:srgbClr val="FFFFFF"/>
                  </a:solidFill>
                </a:uFill>
                <a:latin typeface="Arial"/>
              </a:rPr>
              <a:t> — removes all permissions for others</a:t>
            </a:r>
          </a:p>
          <a:p>
            <a:pPr marL="432000" indent="-323280">
              <a:lnSpc>
                <a:spcPct val="100000"/>
              </a:lnSpc>
            </a:pPr>
            <a:r>
              <a:rPr lang="en-IN" sz="2200" b="0" strike="noStrike" spc="-1" dirty="0" err="1">
                <a:solidFill>
                  <a:schemeClr val="bg1"/>
                </a:solidFill>
                <a:uFill>
                  <a:solidFill>
                    <a:srgbClr val="FFFFFF"/>
                  </a:solidFill>
                </a:uFill>
                <a:latin typeface="Arial"/>
              </a:rPr>
              <a:t>u+x</a:t>
            </a:r>
            <a:r>
              <a:rPr lang="en-IN" sz="2200" b="0" strike="noStrike" spc="-1" dirty="0">
                <a:solidFill>
                  <a:schemeClr val="bg1"/>
                </a:solidFill>
                <a:uFill>
                  <a:solidFill>
                    <a:srgbClr val="FFFFFF"/>
                  </a:solidFill>
                </a:uFill>
                <a:latin typeface="Arial"/>
              </a:rPr>
              <a:t> — allows the file owner to execute the file</a:t>
            </a:r>
          </a:p>
          <a:p>
            <a:pPr marL="432000" indent="-323280">
              <a:lnSpc>
                <a:spcPct val="100000"/>
              </a:lnSpc>
            </a:pPr>
            <a:r>
              <a:rPr lang="en-IN" sz="2200" b="0" strike="noStrike" spc="-1" dirty="0" err="1">
                <a:solidFill>
                  <a:schemeClr val="bg1"/>
                </a:solidFill>
                <a:uFill>
                  <a:solidFill>
                    <a:srgbClr val="FFFFFF"/>
                  </a:solidFill>
                </a:uFill>
                <a:latin typeface="Arial"/>
              </a:rPr>
              <a:t>a+rw</a:t>
            </a:r>
            <a:r>
              <a:rPr lang="en-IN" sz="2200" b="0" strike="noStrike" spc="-1" dirty="0">
                <a:solidFill>
                  <a:schemeClr val="bg1"/>
                </a:solidFill>
                <a:uFill>
                  <a:solidFill>
                    <a:srgbClr val="FFFFFF"/>
                  </a:solidFill>
                </a:uFill>
                <a:latin typeface="Arial"/>
              </a:rPr>
              <a:t> — allows everyone to read and write to the file</a:t>
            </a:r>
          </a:p>
          <a:p>
            <a:pPr marL="432000" indent="-323280">
              <a:lnSpc>
                <a:spcPct val="100000"/>
              </a:lnSpc>
            </a:pPr>
            <a:r>
              <a:rPr lang="en-IN" sz="2200" b="0" strike="noStrike" spc="-1" dirty="0" err="1">
                <a:solidFill>
                  <a:schemeClr val="bg1"/>
                </a:solidFill>
                <a:uFill>
                  <a:solidFill>
                    <a:srgbClr val="FFFFFF"/>
                  </a:solidFill>
                </a:uFill>
                <a:latin typeface="Arial"/>
              </a:rPr>
              <a:t>ug+r</a:t>
            </a:r>
            <a:r>
              <a:rPr lang="en-IN" sz="2200" b="0" strike="noStrike" spc="-1" dirty="0">
                <a:solidFill>
                  <a:schemeClr val="bg1"/>
                </a:solidFill>
                <a:uFill>
                  <a:solidFill>
                    <a:srgbClr val="FFFFFF"/>
                  </a:solidFill>
                </a:uFill>
                <a:latin typeface="Arial"/>
              </a:rPr>
              <a:t> — allows the owner and group to read the file</a:t>
            </a:r>
          </a:p>
          <a:p>
            <a:pPr marL="432000" indent="-323280">
              <a:lnSpc>
                <a:spcPct val="100000"/>
              </a:lnSpc>
            </a:pPr>
            <a:r>
              <a:rPr lang="en-IN" sz="2200" b="0" strike="noStrike" spc="-1" dirty="0">
                <a:solidFill>
                  <a:schemeClr val="bg1"/>
                </a:solidFill>
                <a:uFill>
                  <a:solidFill>
                    <a:srgbClr val="FFFFFF"/>
                  </a:solidFill>
                </a:uFill>
                <a:latin typeface="Arial"/>
              </a:rPr>
              <a:t>g=</a:t>
            </a:r>
            <a:r>
              <a:rPr lang="en-IN" sz="2200" b="0" strike="noStrike" spc="-1" dirty="0" err="1">
                <a:solidFill>
                  <a:schemeClr val="bg1"/>
                </a:solidFill>
                <a:uFill>
                  <a:solidFill>
                    <a:srgbClr val="FFFFFF"/>
                  </a:solidFill>
                </a:uFill>
                <a:latin typeface="Arial"/>
              </a:rPr>
              <a:t>rx</a:t>
            </a:r>
            <a:r>
              <a:rPr lang="en-IN" sz="2200" b="0" strike="noStrike" spc="-1" dirty="0">
                <a:solidFill>
                  <a:schemeClr val="bg1"/>
                </a:solidFill>
                <a:uFill>
                  <a:solidFill>
                    <a:srgbClr val="FFFFFF"/>
                  </a:solidFill>
                </a:uFill>
                <a:latin typeface="Arial"/>
              </a:rPr>
              <a:t> — allows only the group to read and execute (not write)</a:t>
            </a:r>
          </a:p>
          <a:p>
            <a:pPr marL="432000" indent="-323280">
              <a:lnSpc>
                <a:spcPct val="100000"/>
              </a:lnSpc>
            </a:pPr>
            <a:endParaRPr lang="en-IN" sz="2200" b="0" strike="noStrike" spc="-1" dirty="0" smtClean="0">
              <a:solidFill>
                <a:schemeClr val="bg1"/>
              </a:solidFill>
              <a:uFill>
                <a:solidFill>
                  <a:srgbClr val="FFFFFF"/>
                </a:solidFill>
              </a:uFill>
              <a:latin typeface="Arial"/>
            </a:endParaRPr>
          </a:p>
          <a:p>
            <a:pPr marL="432000" indent="-323280">
              <a:lnSpc>
                <a:spcPct val="100000"/>
              </a:lnSpc>
            </a:pPr>
            <a:endParaRPr lang="en-IN" sz="2200" spc="-1">
              <a:solidFill>
                <a:schemeClr val="bg1"/>
              </a:solidFill>
              <a:uFill>
                <a:solidFill>
                  <a:srgbClr val="FFFFFF"/>
                </a:solidFill>
              </a:uFill>
              <a:latin typeface="Arial"/>
            </a:endParaRPr>
          </a:p>
          <a:p>
            <a:pPr marL="432000" indent="-323280">
              <a:lnSpc>
                <a:spcPct val="100000"/>
              </a:lnSpc>
            </a:pPr>
            <a:r>
              <a:rPr lang="en-IN" sz="2200" b="0" strike="noStrike" spc="-1" dirty="0" smtClean="0">
                <a:solidFill>
                  <a:schemeClr val="bg1"/>
                </a:solidFill>
                <a:uFill>
                  <a:solidFill>
                    <a:srgbClr val="FFFFFF"/>
                  </a:solidFill>
                </a:uFill>
                <a:latin typeface="Arial"/>
              </a:rPr>
              <a:t>2. Numeric </a:t>
            </a:r>
            <a:r>
              <a:rPr lang="en-IN" sz="2200" b="0" strike="noStrike" spc="-1" dirty="0">
                <a:solidFill>
                  <a:schemeClr val="bg1"/>
                </a:solidFill>
                <a:uFill>
                  <a:solidFill>
                    <a:srgbClr val="FFFFFF"/>
                  </a:solidFill>
                </a:uFill>
                <a:latin typeface="Arial"/>
              </a:rPr>
              <a:t>Method:</a:t>
            </a:r>
          </a:p>
          <a:p>
            <a:pPr marL="432000" indent="-323280">
              <a:lnSpc>
                <a:spcPct val="100000"/>
              </a:lnSpc>
            </a:pPr>
            <a:r>
              <a:rPr lang="en-IN" sz="2200" b="0" strike="noStrike" spc="-1" dirty="0">
                <a:solidFill>
                  <a:schemeClr val="bg1"/>
                </a:solidFill>
                <a:uFill>
                  <a:solidFill>
                    <a:srgbClr val="FFFFFF"/>
                  </a:solidFill>
                </a:uFill>
                <a:latin typeface="Arial"/>
              </a:rPr>
              <a:t>-</a:t>
            </a:r>
            <a:r>
              <a:rPr lang="en-IN" sz="2200" b="0" strike="noStrike" spc="-1" dirty="0" err="1">
                <a:solidFill>
                  <a:schemeClr val="bg1"/>
                </a:solidFill>
                <a:uFill>
                  <a:solidFill>
                    <a:srgbClr val="FFFFFF"/>
                  </a:solidFill>
                </a:uFill>
                <a:latin typeface="Arial"/>
              </a:rPr>
              <a:t>rw</a:t>
            </a:r>
            <a:r>
              <a:rPr lang="en-IN" sz="2200" b="0" strike="noStrike" spc="-1" dirty="0">
                <a:solidFill>
                  <a:schemeClr val="bg1"/>
                </a:solidFill>
                <a:uFill>
                  <a:solidFill>
                    <a:srgbClr val="FFFFFF"/>
                  </a:solidFill>
                </a:uFill>
                <a:latin typeface="Arial"/>
              </a:rPr>
              <a:t>-</a:t>
            </a:r>
            <a:r>
              <a:rPr lang="en-IN" sz="2200" b="0" strike="noStrike" spc="-1" dirty="0" smtClean="0">
                <a:solidFill>
                  <a:schemeClr val="bg1"/>
                </a:solidFill>
                <a:uFill>
                  <a:solidFill>
                    <a:srgbClr val="FFFFFF"/>
                  </a:solidFill>
                </a:uFill>
                <a:latin typeface="Arial"/>
              </a:rPr>
              <a:t>----- (</a:t>
            </a:r>
            <a:r>
              <a:rPr lang="en-IN" sz="2200" b="0" strike="noStrike" spc="-1" dirty="0">
                <a:solidFill>
                  <a:schemeClr val="bg1"/>
                </a:solidFill>
                <a:uFill>
                  <a:solidFill>
                    <a:srgbClr val="FFFFFF"/>
                  </a:solidFill>
                </a:uFill>
                <a:latin typeface="Arial"/>
              </a:rPr>
              <a:t>600)	Only the owner has read and write permissions.</a:t>
            </a:r>
          </a:p>
          <a:p>
            <a:pPr marL="432000" indent="-323280">
              <a:lnSpc>
                <a:spcPct val="100000"/>
              </a:lnSpc>
            </a:pPr>
            <a:r>
              <a:rPr lang="en-IN" sz="2200" b="0" strike="noStrike" spc="-1" dirty="0">
                <a:solidFill>
                  <a:schemeClr val="bg1"/>
                </a:solidFill>
                <a:uFill>
                  <a:solidFill>
                    <a:srgbClr val="FFFFFF"/>
                  </a:solidFill>
                </a:uFill>
                <a:latin typeface="Arial"/>
              </a:rPr>
              <a:t>-</a:t>
            </a:r>
            <a:r>
              <a:rPr lang="en-IN" sz="2200" b="0" strike="noStrike" spc="-1" dirty="0" err="1">
                <a:solidFill>
                  <a:schemeClr val="bg1"/>
                </a:solidFill>
                <a:uFill>
                  <a:solidFill>
                    <a:srgbClr val="FFFFFF"/>
                  </a:solidFill>
                </a:uFill>
                <a:latin typeface="Arial"/>
              </a:rPr>
              <a:t>rw</a:t>
            </a:r>
            <a:r>
              <a:rPr lang="en-IN" sz="2200" b="0" strike="noStrike" spc="-1" dirty="0">
                <a:solidFill>
                  <a:schemeClr val="bg1"/>
                </a:solidFill>
                <a:uFill>
                  <a:solidFill>
                    <a:srgbClr val="FFFFFF"/>
                  </a:solidFill>
                </a:uFill>
                <a:latin typeface="Arial"/>
              </a:rPr>
              <a:t>-r--r-</a:t>
            </a:r>
            <a:r>
              <a:rPr lang="en-IN" sz="2200" b="0" strike="noStrike" spc="-1" dirty="0" smtClean="0">
                <a:solidFill>
                  <a:schemeClr val="bg1"/>
                </a:solidFill>
                <a:uFill>
                  <a:solidFill>
                    <a:srgbClr val="FFFFFF"/>
                  </a:solidFill>
                </a:uFill>
                <a:latin typeface="Arial"/>
              </a:rPr>
              <a:t>- (644) Only </a:t>
            </a:r>
            <a:r>
              <a:rPr lang="en-IN" sz="2200" b="0" strike="noStrike" spc="-1" dirty="0">
                <a:solidFill>
                  <a:schemeClr val="bg1"/>
                </a:solidFill>
                <a:uFill>
                  <a:solidFill>
                    <a:srgbClr val="FFFFFF"/>
                  </a:solidFill>
                </a:uFill>
                <a:latin typeface="Arial"/>
              </a:rPr>
              <a:t>the owner has read and write permissions; the group and others have read only.</a:t>
            </a:r>
          </a:p>
          <a:p>
            <a:pPr marL="432000" indent="-323280">
              <a:lnSpc>
                <a:spcPct val="100000"/>
              </a:lnSpc>
            </a:pPr>
            <a:r>
              <a:rPr lang="en-IN" sz="2200" b="0" strike="noStrike" spc="-1" dirty="0">
                <a:solidFill>
                  <a:schemeClr val="bg1"/>
                </a:solidFill>
                <a:uFill>
                  <a:solidFill>
                    <a:srgbClr val="FFFFFF"/>
                  </a:solidFill>
                </a:uFill>
                <a:latin typeface="Arial"/>
              </a:rPr>
              <a:t>-</a:t>
            </a:r>
            <a:r>
              <a:rPr lang="en-IN" sz="2200" b="0" strike="noStrike" spc="-1" dirty="0" err="1">
                <a:solidFill>
                  <a:schemeClr val="bg1"/>
                </a:solidFill>
                <a:uFill>
                  <a:solidFill>
                    <a:srgbClr val="FFFFFF"/>
                  </a:solidFill>
                </a:uFill>
                <a:latin typeface="Arial"/>
              </a:rPr>
              <a:t>rwx</a:t>
            </a:r>
            <a:r>
              <a:rPr lang="en-IN" sz="2200" b="0" strike="noStrike" spc="-1" dirty="0">
                <a:solidFill>
                  <a:schemeClr val="bg1"/>
                </a:solidFill>
                <a:uFill>
                  <a:solidFill>
                    <a:srgbClr val="FFFFFF"/>
                  </a:solidFill>
                </a:uFill>
                <a:latin typeface="Arial"/>
              </a:rPr>
              <a:t>-</a:t>
            </a:r>
            <a:r>
              <a:rPr lang="en-IN" sz="2200" b="0" strike="noStrike" spc="-1" dirty="0" smtClean="0">
                <a:solidFill>
                  <a:schemeClr val="bg1"/>
                </a:solidFill>
                <a:uFill>
                  <a:solidFill>
                    <a:srgbClr val="FFFFFF"/>
                  </a:solidFill>
                </a:uFill>
                <a:latin typeface="Arial"/>
              </a:rPr>
              <a:t>----- (700) Only </a:t>
            </a:r>
            <a:r>
              <a:rPr lang="en-IN" sz="2200" b="0" strike="noStrike" spc="-1" dirty="0">
                <a:solidFill>
                  <a:schemeClr val="bg1"/>
                </a:solidFill>
                <a:uFill>
                  <a:solidFill>
                    <a:srgbClr val="FFFFFF"/>
                  </a:solidFill>
                </a:uFill>
                <a:latin typeface="Arial"/>
              </a:rPr>
              <a:t>the owner has read, write, and execute permissions.</a:t>
            </a:r>
          </a:p>
          <a:p>
            <a:pPr marL="432000" indent="-323280">
              <a:lnSpc>
                <a:spcPct val="100000"/>
              </a:lnSpc>
            </a:pPr>
            <a:endParaRPr lang="en-IN" sz="2200" b="0" strike="noStrike" spc="-1" dirty="0">
              <a:solidFill>
                <a:schemeClr val="bg1"/>
              </a:solidFill>
              <a:uFill>
                <a:solidFill>
                  <a:srgbClr val="FFFFFF"/>
                </a:solidFill>
              </a:uFill>
              <a:latin typeface="Arial"/>
            </a:endParaRPr>
          </a:p>
          <a:p>
            <a:pPr marL="432000" indent="-323280">
              <a:lnSpc>
                <a:spcPct val="100000"/>
              </a:lnSpc>
            </a:pPr>
            <a:endParaRPr lang="en-IN" sz="2200" b="0" strike="noStrike" spc="-1" dirty="0">
              <a:solidFill>
                <a:schemeClr val="bg1"/>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504000" y="301320"/>
            <a:ext cx="9071280" cy="1261080"/>
          </a:xfrm>
          <a:prstGeom prst="rect">
            <a:avLst/>
          </a:prstGeom>
          <a:noFill/>
          <a:ln>
            <a:noFill/>
          </a:ln>
        </p:spPr>
        <p:style>
          <a:lnRef idx="0">
            <a:scrgbClr r="0" g="0" b="0"/>
          </a:lnRef>
          <a:fillRef idx="0">
            <a:scrgbClr r="0" g="0" b="0"/>
          </a:fillRef>
          <a:effectRef idx="0">
            <a:scrgbClr r="0" g="0" b="0"/>
          </a:effectRef>
          <a:fontRef idx="minor"/>
        </p:style>
      </p:sp>
      <p:sp>
        <p:nvSpPr>
          <p:cNvPr id="89" name="CustomShape 2"/>
          <p:cNvSpPr/>
          <p:nvPr/>
        </p:nvSpPr>
        <p:spPr>
          <a:xfrm>
            <a:off x="504000" y="1768680"/>
            <a:ext cx="9071640" cy="4383720"/>
          </a:xfrm>
          <a:prstGeom prst="rect">
            <a:avLst/>
          </a:prstGeom>
          <a:noFill/>
          <a:ln>
            <a:noFill/>
          </a:ln>
        </p:spPr>
        <p:style>
          <a:lnRef idx="0">
            <a:scrgbClr r="0" g="0" b="0"/>
          </a:lnRef>
          <a:fillRef idx="0">
            <a:scrgbClr r="0" g="0" b="0"/>
          </a:fillRef>
          <a:effectRef idx="0">
            <a:scrgbClr r="0" g="0" b="0"/>
          </a:effectRef>
          <a:fontRef idx="minor"/>
        </p:style>
      </p:sp>
      <p:sp>
        <p:nvSpPr>
          <p:cNvPr id="90" name="CustomShape 3"/>
          <p:cNvSpPr/>
          <p:nvPr/>
        </p:nvSpPr>
        <p:spPr>
          <a:xfrm>
            <a:off x="468360" y="565200"/>
            <a:ext cx="9071280" cy="33570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marL="432000" indent="-323280">
              <a:lnSpc>
                <a:spcPct val="100000"/>
              </a:lnSpc>
            </a:pPr>
            <a:r>
              <a:rPr lang="en-IN" sz="2200" b="0" strike="noStrike" spc="-1">
                <a:solidFill>
                  <a:srgbClr val="FFFFFF"/>
                </a:solidFill>
                <a:uFill>
                  <a:solidFill>
                    <a:srgbClr val="FFFFFF"/>
                  </a:solidFill>
                </a:uFill>
                <a:latin typeface="Arial"/>
              </a:rPr>
              <a:t>5. Maximum : The maximum number of days the password is valid (after that user is forced to change his/her password)</a:t>
            </a:r>
            <a:endParaRPr lang="en-IN" sz="1800" b="0" strike="noStrike" spc="-1">
              <a:solidFill>
                <a:srgbClr val="000000"/>
              </a:solidFill>
              <a:uFill>
                <a:solidFill>
                  <a:srgbClr val="FFFFFF"/>
                </a:solidFill>
              </a:uFill>
              <a:latin typeface="Arial"/>
            </a:endParaRPr>
          </a:p>
          <a:p>
            <a:pPr marL="432000" indent="-323280">
              <a:lnSpc>
                <a:spcPct val="100000"/>
              </a:lnSpc>
            </a:pPr>
            <a:r>
              <a:rPr lang="en-IN" sz="2200" b="0" strike="noStrike" spc="-1">
                <a:solidFill>
                  <a:srgbClr val="FFFFFF"/>
                </a:solidFill>
                <a:uFill>
                  <a:solidFill>
                    <a:srgbClr val="FFFFFF"/>
                  </a:solidFill>
                </a:uFill>
                <a:latin typeface="Arial"/>
              </a:rPr>
              <a:t>6. Warn : The number of days before password is to expire that user is warned that his/her password must be changed</a:t>
            </a:r>
            <a:endParaRPr lang="en-IN" sz="1800" b="0" strike="noStrike" spc="-1">
              <a:solidFill>
                <a:srgbClr val="000000"/>
              </a:solidFill>
              <a:uFill>
                <a:solidFill>
                  <a:srgbClr val="FFFFFF"/>
                </a:solidFill>
              </a:uFill>
              <a:latin typeface="Arial"/>
            </a:endParaRPr>
          </a:p>
          <a:p>
            <a:pPr marL="432000" indent="-323280">
              <a:lnSpc>
                <a:spcPct val="100000"/>
              </a:lnSpc>
            </a:pPr>
            <a:r>
              <a:rPr lang="en-IN" sz="2200" b="0" strike="noStrike" spc="-1">
                <a:solidFill>
                  <a:srgbClr val="FFFFFF"/>
                </a:solidFill>
                <a:uFill>
                  <a:solidFill>
                    <a:srgbClr val="FFFFFF"/>
                  </a:solidFill>
                </a:uFill>
                <a:latin typeface="Arial"/>
              </a:rPr>
              <a:t>7. Inactive : The number of days after password expires that account is disabled</a:t>
            </a:r>
            <a:endParaRPr lang="en-IN" sz="1800" b="0" strike="noStrike" spc="-1">
              <a:solidFill>
                <a:srgbClr val="000000"/>
              </a:solidFill>
              <a:uFill>
                <a:solidFill>
                  <a:srgbClr val="FFFFFF"/>
                </a:solidFill>
              </a:uFill>
              <a:latin typeface="Arial"/>
            </a:endParaRPr>
          </a:p>
          <a:p>
            <a:pPr marL="432000" indent="-323280">
              <a:lnSpc>
                <a:spcPct val="100000"/>
              </a:lnSpc>
            </a:pPr>
            <a:r>
              <a:rPr lang="en-IN" sz="2200" b="0" strike="noStrike" spc="-1">
                <a:solidFill>
                  <a:srgbClr val="FFFFFF"/>
                </a:solidFill>
                <a:uFill>
                  <a:solidFill>
                    <a:srgbClr val="FFFFFF"/>
                  </a:solidFill>
                </a:uFill>
                <a:latin typeface="Arial"/>
              </a:rPr>
              <a:t>8. Expire : days since Jan 1, 1970 that account is disabled i.e. an absolute date specifying when the login may no longer be used.</a:t>
            </a:r>
            <a:endParaRPr lang="en-IN" sz="1800" b="0" strike="noStrike" spc="-1">
              <a:solidFill>
                <a:srgbClr val="000000"/>
              </a:solidFill>
              <a:uFill>
                <a:solidFill>
                  <a:srgbClr val="FFFFFF"/>
                </a:solidFill>
              </a:uFill>
              <a:latin typeface="Arial"/>
            </a:endParaRPr>
          </a:p>
          <a:p>
            <a:pPr marL="432000" indent="-323280">
              <a:lnSpc>
                <a:spcPct val="100000"/>
              </a:lnSpc>
            </a:pPr>
            <a:endParaRPr lang="en-IN"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TotalTime>
  <Words>520</Words>
  <Application>LibreOffice/5.1.6.2$Linux_X86_64 LibreOffice_project/10m0$Build-2</Application>
  <PresentationFormat>Custom</PresentationFormat>
  <Paragraphs>44</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
  <dc:description/>
  <cp:lastModifiedBy>Rajeev</cp:lastModifiedBy>
  <cp:revision>77</cp:revision>
  <dcterms:created xsi:type="dcterms:W3CDTF">2018-03-13T11:21:03Z</dcterms:created>
  <dcterms:modified xsi:type="dcterms:W3CDTF">2018-03-14T07:34:52Z</dcterms:modified>
  <dc:language>en-IN</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Custom</vt:lpwstr>
  </property>
  <property fmtid="{D5CDD505-2E9C-101B-9397-08002B2CF9AE}" pid="9" name="ScaleCrop">
    <vt:bool>false</vt:bool>
  </property>
  <property fmtid="{D5CDD505-2E9C-101B-9397-08002B2CF9AE}" pid="10" name="ShareDoc">
    <vt:bool>false</vt:bool>
  </property>
  <property fmtid="{D5CDD505-2E9C-101B-9397-08002B2CF9AE}" pid="11" name="Slides">
    <vt:i4>6</vt:i4>
  </property>
</Properties>
</file>